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5" d="100"/>
          <a:sy n="125" d="100"/>
        </p:scale>
        <p:origin x="-173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B51A6-95C4-274A-AA81-E8C42C6C0095}" type="datetimeFigureOut">
              <a:rPr lang="es-ES" smtClean="0"/>
              <a:t>25/11/20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684D6-2CBB-194C-8DA5-FCA57BD96CE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95520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B51A6-95C4-274A-AA81-E8C42C6C0095}" type="datetimeFigureOut">
              <a:rPr lang="es-ES" smtClean="0"/>
              <a:t>25/11/20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684D6-2CBB-194C-8DA5-FCA57BD96CE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86241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B51A6-95C4-274A-AA81-E8C42C6C0095}" type="datetimeFigureOut">
              <a:rPr lang="es-ES" smtClean="0"/>
              <a:t>25/11/20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684D6-2CBB-194C-8DA5-FCA57BD96CE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5952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B51A6-95C4-274A-AA81-E8C42C6C0095}" type="datetimeFigureOut">
              <a:rPr lang="es-ES" smtClean="0"/>
              <a:t>25/11/20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684D6-2CBB-194C-8DA5-FCA57BD96CE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59558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B51A6-95C4-274A-AA81-E8C42C6C0095}" type="datetimeFigureOut">
              <a:rPr lang="es-ES" smtClean="0"/>
              <a:t>25/11/20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684D6-2CBB-194C-8DA5-FCA57BD96CE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0574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B51A6-95C4-274A-AA81-E8C42C6C0095}" type="datetimeFigureOut">
              <a:rPr lang="es-ES" smtClean="0"/>
              <a:t>25/11/20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684D6-2CBB-194C-8DA5-FCA57BD96CE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755523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B51A6-95C4-274A-AA81-E8C42C6C0095}" type="datetimeFigureOut">
              <a:rPr lang="es-ES" smtClean="0"/>
              <a:t>25/11/20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684D6-2CBB-194C-8DA5-FCA57BD96CE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76008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B51A6-95C4-274A-AA81-E8C42C6C0095}" type="datetimeFigureOut">
              <a:rPr lang="es-ES" smtClean="0"/>
              <a:t>25/11/20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684D6-2CBB-194C-8DA5-FCA57BD96CE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60467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B51A6-95C4-274A-AA81-E8C42C6C0095}" type="datetimeFigureOut">
              <a:rPr lang="es-ES" smtClean="0"/>
              <a:t>25/11/20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684D6-2CBB-194C-8DA5-FCA57BD96CE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99767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B51A6-95C4-274A-AA81-E8C42C6C0095}" type="datetimeFigureOut">
              <a:rPr lang="es-ES" smtClean="0"/>
              <a:t>25/11/20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684D6-2CBB-194C-8DA5-FCA57BD96CE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03228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B51A6-95C4-274A-AA81-E8C42C6C0095}" type="datetimeFigureOut">
              <a:rPr lang="es-ES" smtClean="0"/>
              <a:t>25/11/20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684D6-2CBB-194C-8DA5-FCA57BD96CE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9107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0B51A6-95C4-274A-AA81-E8C42C6C0095}" type="datetimeFigureOut">
              <a:rPr lang="es-ES" smtClean="0"/>
              <a:t>25/11/20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1684D6-2CBB-194C-8DA5-FCA57BD96CE7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2795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ALTRES ARBRES	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SÍLVIE ROTHKOVIC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96791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sz="3200" dirty="0" smtClean="0"/>
              <a:t>CARL ANDRÉ</a:t>
            </a:r>
            <a:br>
              <a:rPr lang="es-ES" sz="3200" dirty="0" smtClean="0"/>
            </a:br>
            <a:r>
              <a:rPr lang="es-ES" sz="3200" dirty="0" err="1" smtClean="0"/>
              <a:t>The</a:t>
            </a:r>
            <a:r>
              <a:rPr lang="es-ES" sz="3200" dirty="0" smtClean="0"/>
              <a:t> </a:t>
            </a:r>
            <a:r>
              <a:rPr lang="es-ES" sz="3200" dirty="0" err="1" smtClean="0"/>
              <a:t>Way</a:t>
            </a:r>
            <a:r>
              <a:rPr lang="es-ES" sz="3200" dirty="0" smtClean="0"/>
              <a:t> North, East, South, West</a:t>
            </a:r>
            <a:br>
              <a:rPr lang="es-ES" sz="3200" dirty="0" smtClean="0"/>
            </a:br>
            <a:r>
              <a:rPr lang="es-ES" sz="3200" dirty="0" smtClean="0"/>
              <a:t>79</a:t>
            </a:r>
            <a:endParaRPr lang="es-ES" sz="3200" dirty="0"/>
          </a:p>
        </p:txBody>
      </p:sp>
      <p:pic>
        <p:nvPicPr>
          <p:cNvPr id="4" name="Marcador de contenido 3" descr="Blocks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569" r="-2156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29603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sz="3200" dirty="0" smtClean="0"/>
              <a:t>JOSEPH BEUYS</a:t>
            </a:r>
            <a:br>
              <a:rPr lang="es-ES" sz="3200" dirty="0" smtClean="0"/>
            </a:br>
            <a:r>
              <a:rPr lang="es-ES" sz="3200" dirty="0" err="1" smtClean="0"/>
              <a:t>Felt</a:t>
            </a:r>
            <a:r>
              <a:rPr lang="es-ES" sz="3200" dirty="0" smtClean="0"/>
              <a:t> </a:t>
            </a:r>
            <a:r>
              <a:rPr lang="es-ES" sz="3200" dirty="0" err="1" smtClean="0"/>
              <a:t>Suit</a:t>
            </a:r>
            <a:r>
              <a:rPr lang="es-ES" sz="3200" dirty="0" smtClean="0"/>
              <a:t/>
            </a:r>
            <a:br>
              <a:rPr lang="es-ES" sz="3200" dirty="0" smtClean="0"/>
            </a:br>
            <a:r>
              <a:rPr lang="es-ES" sz="3200" dirty="0" smtClean="0"/>
              <a:t>71</a:t>
            </a:r>
            <a:endParaRPr lang="es-ES" sz="3200" dirty="0"/>
          </a:p>
        </p:txBody>
      </p:sp>
      <p:pic>
        <p:nvPicPr>
          <p:cNvPr id="3" name="Marcador de contenido 2" descr="T07441_10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94" r="-7569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297423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2800" dirty="0" smtClean="0"/>
              <a:t>CHRISTO I JEAN-CLAUDE</a:t>
            </a:r>
            <a:r>
              <a:rPr lang="es-ES" sz="2800" dirty="0"/>
              <a:t/>
            </a:r>
            <a:br>
              <a:rPr lang="es-ES" sz="2800" dirty="0"/>
            </a:br>
            <a:r>
              <a:rPr lang="es-ES" sz="2800" dirty="0" err="1" smtClean="0"/>
              <a:t>Surrounded</a:t>
            </a:r>
            <a:r>
              <a:rPr lang="es-ES" sz="2800" dirty="0" smtClean="0"/>
              <a:t> </a:t>
            </a:r>
            <a:r>
              <a:rPr lang="es-ES" sz="2800" dirty="0" err="1" smtClean="0"/>
              <a:t>Islands</a:t>
            </a:r>
            <a:r>
              <a:rPr lang="es-ES" sz="2800" dirty="0"/>
              <a:t/>
            </a:r>
            <a:br>
              <a:rPr lang="es-ES" sz="2800" dirty="0"/>
            </a:br>
            <a:r>
              <a:rPr lang="es-ES" sz="2800" dirty="0" smtClean="0"/>
              <a:t>21</a:t>
            </a:r>
            <a:endParaRPr lang="es-ES" sz="2800" dirty="0"/>
          </a:p>
        </p:txBody>
      </p:sp>
      <p:pic>
        <p:nvPicPr>
          <p:cNvPr id="4" name="Marcador de contenido 3" descr="55197129110ebe7c84acf4fd671216d8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225" r="-922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724708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sz="2800" dirty="0" smtClean="0"/>
              <a:t>WALTER DE MARIA</a:t>
            </a:r>
            <a:r>
              <a:rPr lang="es-ES" sz="2800" dirty="0"/>
              <a:t/>
            </a:r>
            <a:br>
              <a:rPr lang="es-ES" sz="2800" dirty="0"/>
            </a:br>
            <a:r>
              <a:rPr lang="es-ES" sz="2800" dirty="0" err="1" smtClean="0"/>
              <a:t>The</a:t>
            </a:r>
            <a:r>
              <a:rPr lang="es-ES" sz="2800" dirty="0" smtClean="0"/>
              <a:t> </a:t>
            </a:r>
            <a:r>
              <a:rPr lang="es-ES" sz="2800" dirty="0" err="1" smtClean="0"/>
              <a:t>Lightning</a:t>
            </a:r>
            <a:r>
              <a:rPr lang="es-ES" sz="2800" dirty="0" smtClean="0"/>
              <a:t> Field</a:t>
            </a:r>
            <a:r>
              <a:rPr lang="es-ES" sz="2800" dirty="0"/>
              <a:t/>
            </a:r>
            <a:br>
              <a:rPr lang="es-ES" sz="2800" dirty="0"/>
            </a:br>
            <a:r>
              <a:rPr lang="es-ES" sz="2800" dirty="0" smtClean="0"/>
              <a:t>23</a:t>
            </a:r>
            <a:endParaRPr lang="es-ES" sz="2800" dirty="0"/>
          </a:p>
        </p:txBody>
      </p:sp>
      <p:pic>
        <p:nvPicPr>
          <p:cNvPr id="4" name="Marcador de contenido 3" descr="demaria-the-lightning-field_galiciangarden_1-1024x698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972" r="-1197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150339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2800" dirty="0" smtClean="0"/>
              <a:t>JAN DIBBETS</a:t>
            </a:r>
            <a:br>
              <a:rPr lang="es-ES" sz="2800" dirty="0" smtClean="0"/>
            </a:br>
            <a:r>
              <a:rPr lang="es-ES" sz="2800" dirty="0" err="1" smtClean="0"/>
              <a:t>Greens</a:t>
            </a:r>
            <a:r>
              <a:rPr lang="es-ES" sz="2800" dirty="0" smtClean="0"/>
              <a:t> </a:t>
            </a:r>
            <a:r>
              <a:rPr lang="es-ES" sz="2800" dirty="0" err="1" smtClean="0"/>
              <a:t>Crossing</a:t>
            </a:r>
            <a:r>
              <a:rPr lang="es-ES" sz="2800" dirty="0" smtClean="0"/>
              <a:t> </a:t>
            </a:r>
            <a:r>
              <a:rPr lang="es-ES" sz="2800" dirty="0" err="1" smtClean="0"/>
              <a:t>Greens</a:t>
            </a:r>
            <a:r>
              <a:rPr lang="es-ES" sz="2800" dirty="0"/>
              <a:t/>
            </a:r>
            <a:br>
              <a:rPr lang="es-ES" sz="2800" dirty="0"/>
            </a:br>
            <a:r>
              <a:rPr lang="es-ES" sz="2800" dirty="0" smtClean="0"/>
              <a:t>66</a:t>
            </a:r>
            <a:endParaRPr lang="es-ES" sz="2800" dirty="0"/>
          </a:p>
        </p:txBody>
      </p:sp>
      <p:pic>
        <p:nvPicPr>
          <p:cNvPr id="4" name="Marcador de contenido 3" descr="greens-crossing-greens-to-piet-mondrian-who-lacked-green-1966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055" r="-1505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278868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2800" dirty="0" smtClean="0"/>
              <a:t>HENRYK GÓRECKI</a:t>
            </a:r>
            <a:br>
              <a:rPr lang="es-ES" sz="2800" dirty="0" smtClean="0"/>
            </a:br>
            <a:r>
              <a:rPr lang="es-ES" sz="2800" dirty="0" smtClean="0"/>
              <a:t>Largo </a:t>
            </a:r>
            <a:r>
              <a:rPr lang="es-ES" sz="2800" dirty="0" err="1" smtClean="0"/>
              <a:t>cantabile</a:t>
            </a:r>
            <a:r>
              <a:rPr lang="es-ES" sz="2800" dirty="0" smtClean="0"/>
              <a:t/>
            </a:r>
            <a:br>
              <a:rPr lang="es-ES" sz="2800" dirty="0" smtClean="0"/>
            </a:br>
            <a:r>
              <a:rPr lang="es-ES" sz="2800" dirty="0" smtClean="0"/>
              <a:t>51</a:t>
            </a:r>
            <a:endParaRPr lang="es-ES" sz="28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 smtClean="0"/>
              <a:t>watch?v</a:t>
            </a:r>
            <a:r>
              <a:rPr lang="en-US" dirty="0"/>
              <a:t>=1zWZo4lo4VM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300340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sz="2800" dirty="0" smtClean="0"/>
              <a:t>RICHARD SERRA</a:t>
            </a:r>
            <a:r>
              <a:rPr lang="es-ES" sz="2800" dirty="0"/>
              <a:t/>
            </a:r>
            <a:br>
              <a:rPr lang="es-ES" sz="2800" dirty="0"/>
            </a:br>
            <a:r>
              <a:rPr lang="es-ES" sz="2800" dirty="0" err="1" smtClean="0"/>
              <a:t>The</a:t>
            </a:r>
            <a:r>
              <a:rPr lang="es-ES" sz="2800" dirty="0" smtClean="0"/>
              <a:t> </a:t>
            </a:r>
            <a:r>
              <a:rPr lang="es-ES" sz="2800" dirty="0" err="1" smtClean="0"/>
              <a:t>Matter</a:t>
            </a:r>
            <a:r>
              <a:rPr lang="es-ES" sz="2800" dirty="0" smtClean="0"/>
              <a:t> of Time</a:t>
            </a:r>
            <a:r>
              <a:rPr lang="es-ES" sz="2800" dirty="0"/>
              <a:t/>
            </a:r>
            <a:br>
              <a:rPr lang="es-ES" sz="2800" dirty="0"/>
            </a:br>
            <a:r>
              <a:rPr lang="es-ES" sz="2800" dirty="0" smtClean="0"/>
              <a:t>83</a:t>
            </a:r>
            <a:endParaRPr lang="es-ES" sz="2800" dirty="0"/>
          </a:p>
        </p:txBody>
      </p:sp>
      <p:pic>
        <p:nvPicPr>
          <p:cNvPr id="4" name="Marcador de contenido 3" descr="Richard_Serra-La_materia_del_tiempo-1024x806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560" r="-2156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614945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sz="2800" dirty="0" smtClean="0"/>
              <a:t>RICHARD LONG</a:t>
            </a:r>
            <a:r>
              <a:rPr lang="es-ES" sz="2800" dirty="0"/>
              <a:t/>
            </a:r>
            <a:br>
              <a:rPr lang="es-ES" sz="2800" dirty="0"/>
            </a:br>
            <a:r>
              <a:rPr lang="es-ES" sz="2700" dirty="0" err="1" smtClean="0"/>
              <a:t>Earthquake</a:t>
            </a:r>
            <a:r>
              <a:rPr lang="es-ES" sz="2700" dirty="0" smtClean="0"/>
              <a:t> </a:t>
            </a:r>
            <a:r>
              <a:rPr lang="es-ES" sz="2700" dirty="0" err="1" smtClean="0"/>
              <a:t>Circle</a:t>
            </a:r>
            <a:r>
              <a:rPr lang="es-ES" sz="2800" dirty="0"/>
              <a:t/>
            </a:r>
            <a:br>
              <a:rPr lang="es-ES" sz="2800" dirty="0"/>
            </a:br>
            <a:r>
              <a:rPr lang="es-ES" sz="2800" dirty="0" smtClean="0"/>
              <a:t>50</a:t>
            </a:r>
            <a:endParaRPr lang="es-ES" sz="2800" dirty="0"/>
          </a:p>
        </p:txBody>
      </p:sp>
      <p:pic>
        <p:nvPicPr>
          <p:cNvPr id="4" name="Marcador de contenido 3" descr="earthquake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502" r="-2050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169330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sz="2800" dirty="0" smtClean="0"/>
              <a:t>ARVO PÄRT</a:t>
            </a:r>
            <a:r>
              <a:rPr lang="es-ES" sz="2800" dirty="0"/>
              <a:t/>
            </a:r>
            <a:br>
              <a:rPr lang="es-ES" sz="2800" dirty="0"/>
            </a:br>
            <a:r>
              <a:rPr lang="es-ES" sz="2800" dirty="0" err="1" smtClean="0"/>
              <a:t>Spiegel</a:t>
            </a:r>
            <a:r>
              <a:rPr lang="es-ES" sz="2800" dirty="0" smtClean="0"/>
              <a:t> </a:t>
            </a:r>
            <a:r>
              <a:rPr lang="es-ES" sz="2800" dirty="0" err="1" smtClean="0"/>
              <a:t>im</a:t>
            </a:r>
            <a:r>
              <a:rPr lang="es-ES" sz="2800" dirty="0" smtClean="0"/>
              <a:t> </a:t>
            </a:r>
            <a:r>
              <a:rPr lang="es-ES" sz="2800" dirty="0" err="1" smtClean="0"/>
              <a:t>Spiegel</a:t>
            </a:r>
            <a:r>
              <a:rPr lang="es-ES" sz="2800" dirty="0"/>
              <a:t/>
            </a:r>
            <a:br>
              <a:rPr lang="es-ES" sz="2800" dirty="0"/>
            </a:br>
            <a:r>
              <a:rPr lang="es-ES" sz="2800" dirty="0" smtClean="0"/>
              <a:t>42</a:t>
            </a:r>
            <a:endParaRPr lang="es-ES" sz="28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/>
              <a:t>watch?v</a:t>
            </a:r>
            <a:r>
              <a:rPr lang="en-US" dirty="0"/>
              <a:t>=TJ6Mzvh3XCc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416129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2800" dirty="0" smtClean="0"/>
              <a:t>SOL LEWITT</a:t>
            </a:r>
            <a:r>
              <a:rPr lang="es-ES" sz="2800" dirty="0"/>
              <a:t/>
            </a:r>
            <a:br>
              <a:rPr lang="es-ES" sz="2800" dirty="0"/>
            </a:br>
            <a:r>
              <a:rPr lang="es-ES" sz="2800" dirty="0" err="1" smtClean="0"/>
              <a:t>The</a:t>
            </a:r>
            <a:r>
              <a:rPr lang="es-ES" sz="2800" dirty="0" smtClean="0"/>
              <a:t> </a:t>
            </a:r>
            <a:r>
              <a:rPr lang="es-ES" sz="2800" dirty="0" err="1" smtClean="0"/>
              <a:t>Location</a:t>
            </a:r>
            <a:r>
              <a:rPr lang="es-ES" sz="2800" dirty="0" smtClean="0"/>
              <a:t> of </a:t>
            </a:r>
            <a:r>
              <a:rPr lang="es-ES" sz="2800" dirty="0" err="1" smtClean="0"/>
              <a:t>Lines</a:t>
            </a:r>
            <a:r>
              <a:rPr lang="es-ES" sz="2800" dirty="0"/>
              <a:t/>
            </a:r>
            <a:br>
              <a:rPr lang="es-ES" sz="2800" dirty="0"/>
            </a:br>
            <a:r>
              <a:rPr lang="es-ES" sz="2800" dirty="0" smtClean="0"/>
              <a:t>58</a:t>
            </a:r>
            <a:endParaRPr lang="es-ES" sz="2800" dirty="0"/>
          </a:p>
        </p:txBody>
      </p:sp>
      <p:pic>
        <p:nvPicPr>
          <p:cNvPr id="4" name="Marcador de contenido 3" descr="LeWitt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1649" r="-4164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623853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sz="2800" dirty="0" smtClean="0"/>
              <a:t>DENNIS OPPENHEIM</a:t>
            </a:r>
            <a:r>
              <a:rPr lang="es-ES" sz="2800" dirty="0"/>
              <a:t/>
            </a:r>
            <a:br>
              <a:rPr lang="es-ES" sz="2800" dirty="0"/>
            </a:br>
            <a:r>
              <a:rPr lang="es-ES" sz="2800" dirty="0" err="1" smtClean="0"/>
              <a:t>Acumulation</a:t>
            </a:r>
            <a:r>
              <a:rPr lang="es-ES" sz="2800" dirty="0" smtClean="0"/>
              <a:t>, </a:t>
            </a:r>
            <a:r>
              <a:rPr lang="es-ES" sz="2800" dirty="0" err="1" smtClean="0"/>
              <a:t>cut</a:t>
            </a:r>
            <a:r>
              <a:rPr lang="es-ES" sz="2800" dirty="0"/>
              <a:t/>
            </a:r>
            <a:br>
              <a:rPr lang="es-ES" sz="2800" dirty="0"/>
            </a:br>
            <a:r>
              <a:rPr lang="es-ES" sz="2800" dirty="0" smtClean="0"/>
              <a:t>34</a:t>
            </a:r>
            <a:endParaRPr lang="es-ES" sz="2800" dirty="0"/>
          </a:p>
        </p:txBody>
      </p:sp>
      <p:pic>
        <p:nvPicPr>
          <p:cNvPr id="4" name="Marcador de contenido 3" descr="Oppenheim.jpe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6191" r="-8619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0731095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52</Words>
  <Application>Microsoft Macintosh PowerPoint</Application>
  <PresentationFormat>Presentación en pantalla (4:3)</PresentationFormat>
  <Paragraphs>15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3" baseType="lpstr">
      <vt:lpstr>Tema de Office</vt:lpstr>
      <vt:lpstr>ALTRES ARBRES </vt:lpstr>
      <vt:lpstr>CARL ANDRÉ The Way North, East, South, West 79</vt:lpstr>
      <vt:lpstr>JOSEPH BEUYS Felt Suit 71</vt:lpstr>
      <vt:lpstr>CHRISTO I JEAN-CLAUDE Surrounded Islands 21</vt:lpstr>
      <vt:lpstr>WALTER DE MARIA The Lightning Field 23</vt:lpstr>
      <vt:lpstr>JAN DIBBETS Greens Crossing Greens 66</vt:lpstr>
      <vt:lpstr>HENRYK GÓRECKI Largo cantabile 51</vt:lpstr>
      <vt:lpstr>RICHARD SERRA The Matter of Time 83</vt:lpstr>
      <vt:lpstr>RICHARD LONG Earthquake Circle 50</vt:lpstr>
      <vt:lpstr>ARVO PÄRT Spiegel im Spiegel 42</vt:lpstr>
      <vt:lpstr>SOL LEWITT The Location of Lines 58</vt:lpstr>
      <vt:lpstr>DENNIS OPPENHEIM Acumulation, cut 34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ALTRES ARBRES </dc:title>
  <dc:creator>Albert Mestres</dc:creator>
  <cp:lastModifiedBy>Albert Mestres</cp:lastModifiedBy>
  <cp:revision>16</cp:revision>
  <dcterms:created xsi:type="dcterms:W3CDTF">2020-10-22T09:23:03Z</dcterms:created>
  <dcterms:modified xsi:type="dcterms:W3CDTF">2020-11-25T10:27:38Z</dcterms:modified>
</cp:coreProperties>
</file>